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8" r:id="rId2"/>
    <p:sldId id="283" r:id="rId3"/>
    <p:sldId id="284" r:id="rId4"/>
    <p:sldId id="285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426" r:id="rId15"/>
    <p:sldId id="300" r:id="rId16"/>
    <p:sldId id="407" r:id="rId17"/>
    <p:sldId id="424" r:id="rId18"/>
    <p:sldId id="425" r:id="rId19"/>
    <p:sldId id="423" r:id="rId2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DFB30-BF90-4F86-9A42-A9AA142681F5}" type="datetimeFigureOut">
              <a:rPr lang="en-US" smtClean="0"/>
              <a:pPr/>
              <a:t>04/06/2019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F10DB-84E4-400E-9806-A23E733C40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CAEFF-7236-4DEB-BFCF-1AACD356780A}" type="datetimeFigureOut">
              <a:rPr lang="en-US" smtClean="0"/>
              <a:pPr/>
              <a:t>04/06/2019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DFA30-ED68-4D8F-9FA6-72880CD34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DFA30-ED68-4D8F-9FA6-72880CD34AA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B864-0A58-44FD-9473-28C9A827DF9E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2686A-D884-4E29-BCC9-CADED6CC905F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6D7A7-6F93-49D2-91EE-FE65F48775F6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6511-B88F-4CEF-95E0-3551A60DA497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1E20-55B2-4729-8F6F-D6F8D590A608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6BEA4-0B47-4405-ACF2-91184920BED4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2C46-1754-43CF-BBA3-1D162F37994E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00F4-C7C5-4046-9F40-25A8A726CDF7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05EE-B3D4-41D6-B98E-5F4CD94D2937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E265C-8E35-46FF-95C3-F3F4C0164DA9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2EE5-069F-4098-9B16-1F65E0941C1A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938E-9058-4856-9DAB-F92E6C8D9A58}" type="datetime1">
              <a:rPr lang="en-US" smtClean="0"/>
              <a:pPr/>
              <a:t>04/06/2019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429000"/>
            <a:ext cx="7772400" cy="25146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latin typeface="DevLys 010" pitchFamily="2" charset="0"/>
              </a:rPr>
              <a:t/>
            </a:r>
            <a:br>
              <a:rPr lang="en-US" sz="2000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ernkrk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lwph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okf"kZd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iqujh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k.k</a:t>
            </a:r>
            <a:r>
              <a:rPr lang="en-US" sz="4900" b="1" dirty="0" smtClean="0">
                <a:latin typeface="DevLys 010" pitchFamily="2" charset="0"/>
              </a:rPr>
              <a:t>&amp; 2019</a:t>
            </a:r>
            <a:r>
              <a:rPr lang="en-US" sz="6700" b="1" dirty="0" smtClean="0">
                <a:latin typeface="DevLys 010" pitchFamily="2" charset="0"/>
              </a:rPr>
              <a:t/>
            </a:r>
            <a:br>
              <a:rPr lang="en-US" sz="67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 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pl-PL" sz="4000" b="1" dirty="0" smtClean="0">
                <a:latin typeface="DevLys 010" pitchFamily="2" charset="0"/>
              </a:rPr>
              <a:t>03 ,oa 04 twu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pl-PL" sz="4000" b="1" dirty="0" smtClean="0">
                <a:latin typeface="DevLys 010" pitchFamily="2" charset="0"/>
              </a:rPr>
              <a:t>&amp;2019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3429000" y="8382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1700" y="20574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0962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2016 </a:t>
            </a:r>
            <a:r>
              <a:rPr lang="en-US" sz="4800" b="1" dirty="0" err="1" smtClean="0">
                <a:latin typeface="DevLys 010" pitchFamily="2" charset="0"/>
              </a:rPr>
              <a:t>vkSj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2017 </a:t>
            </a:r>
            <a:r>
              <a:rPr lang="en-US" sz="4800" b="1" dirty="0" err="1" smtClean="0">
                <a:latin typeface="DevLys 010" pitchFamily="2" charset="0"/>
              </a:rPr>
              <a:t>esa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izpfyr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lrr</a:t>
            </a:r>
            <a:r>
              <a:rPr lang="en-US" sz="4800" b="1" dirty="0" smtClean="0">
                <a:latin typeface="DevLys 010" pitchFamily="2" charset="0"/>
              </a:rPr>
              <a:t>~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r>
              <a:rPr lang="en-US" sz="4800" b="1" dirty="0" smtClean="0">
                <a:latin typeface="DevLys 010" pitchFamily="2" charset="0"/>
              </a:rPr>
              <a:t> dh </a:t>
            </a:r>
            <a:r>
              <a:rPr lang="en-US" sz="4800" b="1" dirty="0" err="1" smtClean="0">
                <a:latin typeface="DevLys 010" pitchFamily="2" charset="0"/>
              </a:rPr>
              <a:t>izfØ;k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esa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egRoiw.kZ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cnyko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fd;s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x;s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gS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2019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la'kksf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ifji</a:t>
            </a:r>
            <a:r>
              <a:rPr lang="en-US" dirty="0" smtClean="0">
                <a:latin typeface="DevLys 010" pitchFamily="2" charset="0"/>
              </a:rPr>
              <a:t>=</a:t>
            </a:r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432560"/>
          <a:ext cx="8686800" cy="527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4419600"/>
                <a:gridCol w="3276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30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err="1" smtClean="0">
                          <a:latin typeface="DevLys 010" pitchFamily="2" charset="0"/>
                        </a:rPr>
                        <a:t>ifji</a:t>
                      </a:r>
                      <a:r>
                        <a:rPr lang="en-US" sz="3000" b="1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30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000" b="1" baseline="0" dirty="0" err="1" smtClean="0">
                          <a:latin typeface="DevLys 010" pitchFamily="2" charset="0"/>
                        </a:rPr>
                        <a:t>Øekad</a:t>
                      </a:r>
                      <a:endParaRPr lang="en-US" sz="30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err="1" smtClean="0">
                          <a:latin typeface="DevLys 010" pitchFamily="2" charset="0"/>
                        </a:rPr>
                        <a:t>fo"k</a:t>
                      </a:r>
                      <a:r>
                        <a:rPr lang="en-US" sz="3000" b="1" dirty="0" smtClean="0">
                          <a:latin typeface="DevLys 010" pitchFamily="2" charset="0"/>
                        </a:rPr>
                        <a:t>;</a:t>
                      </a:r>
                      <a:endParaRPr lang="en-US" sz="3000" b="1" dirty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>
                          <a:latin typeface="DevLys 010" pitchFamily="2" charset="0"/>
                        </a:rPr>
                        <a:t>1-</a:t>
                      </a:r>
                      <a:endParaRPr lang="en-US" sz="300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smtClean="0">
                          <a:latin typeface="DevLys 010" pitchFamily="2" charset="0"/>
                        </a:rPr>
                        <a:t>,Q&amp;52&amp;,u,u&amp;01@2018@ikap@239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fnukad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16@03@2018 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err="1" smtClean="0">
                          <a:latin typeface="DevLys 010" pitchFamily="2" charset="0"/>
                        </a:rPr>
                        <a:t>uxjikfydk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iqujh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la'kksf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kr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izfØ;k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-</a:t>
                      </a:r>
                      <a:endParaRPr lang="en-US" sz="2600" b="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>
                          <a:latin typeface="DevLys 010" pitchFamily="2" charset="0"/>
                        </a:rPr>
                        <a:t>2-</a:t>
                      </a:r>
                      <a:endParaRPr lang="en-US" sz="300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smtClean="0">
                          <a:latin typeface="DevLys 010" pitchFamily="2" charset="0"/>
                        </a:rPr>
                        <a:t>,Q&amp;35&amp;ih,u&amp;02@2018@rhu@196 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fnukad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16@03@2018 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iqujh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la'kksf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kr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izfØ;k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-</a:t>
                      </a:r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>
                          <a:latin typeface="DevLys 010" pitchFamily="2" charset="0"/>
                        </a:rPr>
                        <a:t>3-</a:t>
                      </a:r>
                      <a:endParaRPr lang="en-US" sz="300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smtClean="0">
                          <a:latin typeface="DevLys 010" pitchFamily="2" charset="0"/>
                        </a:rPr>
                        <a:t>,Q&amp;52&amp;,u,u&amp;01@2018@ikap@248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fnukad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02@04@2018 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dsUnzksa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;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qfDr;qDrdj.k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lEca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/k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funsZ'k</a:t>
                      </a:r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>
                          <a:latin typeface="DevLys 010" pitchFamily="2" charset="0"/>
                        </a:rPr>
                        <a:t>4-</a:t>
                      </a:r>
                      <a:endParaRPr lang="en-US" sz="300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600" b="0" dirty="0" smtClean="0">
                          <a:latin typeface="DevLys 010" pitchFamily="2" charset="0"/>
                        </a:rPr>
                        <a:t>,Q&amp;52&amp;,u,u&amp;01@2018@ikap@286      </a:t>
                      </a:r>
                      <a:r>
                        <a:rPr lang="en-US" sz="2600" b="1" dirty="0" err="1" smtClean="0">
                          <a:latin typeface="DevLys 010" pitchFamily="2" charset="0"/>
                        </a:rPr>
                        <a:t>fnukad</a:t>
                      </a:r>
                      <a:r>
                        <a:rPr lang="en-US" sz="2600" b="1" dirty="0" smtClean="0">
                          <a:latin typeface="DevLys 010" pitchFamily="2" charset="0"/>
                        </a:rPr>
                        <a:t> 07@05@2018 </a:t>
                      </a:r>
                      <a:endParaRPr lang="en-US" sz="26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ERMS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MkVk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UVªh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la'kksf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kr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600" b="0" dirty="0" err="1" smtClean="0">
                          <a:latin typeface="DevLys 010" pitchFamily="2" charset="0"/>
                        </a:rPr>
                        <a:t>izfØ;k</a:t>
                      </a:r>
                      <a:r>
                        <a:rPr lang="en-US" sz="2600" b="0" dirty="0" smtClean="0">
                          <a:latin typeface="DevLys 010" pitchFamily="2" charset="0"/>
                        </a:rPr>
                        <a:t>-</a:t>
                      </a:r>
                      <a:endParaRPr lang="en-US" sz="26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 err="1" smtClean="0">
                <a:latin typeface="DevLys 010" pitchFamily="2" charset="0"/>
              </a:rPr>
              <a:t>cnyko</a:t>
            </a:r>
            <a:r>
              <a:rPr lang="en-US" sz="9600" b="1" dirty="0" smtClean="0">
                <a:latin typeface="DevLys 010" pitchFamily="2" charset="0"/>
              </a:rPr>
              <a:t> </a:t>
            </a:r>
            <a:r>
              <a:rPr lang="en-US" sz="9600" b="1" dirty="0" err="1" smtClean="0">
                <a:latin typeface="DevLys 010" pitchFamily="2" charset="0"/>
              </a:rPr>
              <a:t>ds</a:t>
            </a:r>
            <a:r>
              <a:rPr lang="en-US" sz="9600" b="1" dirty="0" smtClean="0">
                <a:latin typeface="DevLys 010" pitchFamily="2" charset="0"/>
              </a:rPr>
              <a:t> </a:t>
            </a:r>
            <a:r>
              <a:rPr lang="en-US" sz="9600" b="1" dirty="0" err="1" smtClean="0">
                <a:latin typeface="DevLys 010" pitchFamily="2" charset="0"/>
              </a:rPr>
              <a:t>dkj.k</a:t>
            </a:r>
            <a:endParaRPr lang="en-US" sz="96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f'kdk;rksa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tk¡pksa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x;s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</a:t>
            </a:r>
            <a:r>
              <a:rPr lang="en-US" b="1" dirty="0" smtClean="0">
                <a:latin typeface="DevLys 010" pitchFamily="2" charset="0"/>
              </a:rPr>
              <a:t>;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dysDVj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lgk;d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fMftVy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jgk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izk:Ik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kdkfj;ksa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vlR</a:t>
            </a:r>
            <a:r>
              <a:rPr lang="en-US" sz="3600" dirty="0" smtClean="0">
                <a:latin typeface="DevLys 010" pitchFamily="2" charset="0"/>
              </a:rPr>
              <a:t>; izek.ki=- 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>
                <a:latin typeface="DevLys 010" pitchFamily="2" charset="0"/>
              </a:rPr>
              <a:t>ernkrk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lwph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iqujh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k.k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esa</a:t>
            </a:r>
            <a:r>
              <a:rPr lang="en-US" sz="4900" b="1" dirty="0" smtClean="0">
                <a:latin typeface="DevLys 010" pitchFamily="2" charset="0"/>
              </a:rPr>
              <a:t> dh </a:t>
            </a:r>
            <a:r>
              <a:rPr lang="en-US" sz="4900" b="1" dirty="0" err="1" smtClean="0">
                <a:latin typeface="DevLys 010" pitchFamily="2" charset="0"/>
              </a:rPr>
              <a:t>xbZ</a:t>
            </a:r>
            <a:r>
              <a:rPr lang="en-US" sz="4900" b="1" dirty="0" smtClean="0">
                <a:latin typeface="DevLys 010" pitchFamily="2" charset="0"/>
              </a:rPr>
              <a:t> </a:t>
            </a:r>
            <a:br>
              <a:rPr lang="en-US" sz="4900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xyfr;ksa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ds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ujoj</a:t>
            </a:r>
            <a:r>
              <a:rPr lang="en-US" sz="6000" b="1" dirty="0" smtClean="0">
                <a:latin typeface="DevLys 010" pitchFamily="2" charset="0"/>
              </a:rPr>
              <a:t> ¼f'koiqjh½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3687763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800" dirty="0" err="1" smtClean="0">
                <a:latin typeface="DevLys 010" pitchFamily="2" charset="0"/>
              </a:rPr>
              <a:t>o"kZ</a:t>
            </a:r>
            <a:r>
              <a:rPr lang="en-US" sz="4800" dirty="0" smtClean="0">
                <a:latin typeface="DevLys 010" pitchFamily="2" charset="0"/>
              </a:rPr>
              <a:t> 2009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ifjlheu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vk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kkj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ij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ernkrk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lwph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cuk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yh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xbZ</a:t>
            </a:r>
            <a:r>
              <a:rPr lang="en-US" sz="4800" dirty="0" smtClean="0">
                <a:latin typeface="DevLys 010" pitchFamily="2" charset="0"/>
              </a:rPr>
              <a:t>] </a:t>
            </a:r>
            <a:r>
              <a:rPr lang="en-US" sz="4800" dirty="0" err="1" smtClean="0">
                <a:latin typeface="DevLys 010" pitchFamily="2" charset="0"/>
              </a:rPr>
              <a:t>tcfd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o"kZ</a:t>
            </a:r>
            <a:r>
              <a:rPr lang="en-US" sz="4800" dirty="0" smtClean="0">
                <a:latin typeface="DevLys 010" pitchFamily="2" charset="0"/>
              </a:rPr>
              <a:t> 2014 </a:t>
            </a:r>
            <a:r>
              <a:rPr lang="en-US" sz="4800" dirty="0" err="1" smtClean="0">
                <a:latin typeface="DevLys 010" pitchFamily="2" charset="0"/>
              </a:rPr>
              <a:t>esa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u;k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ifjlheu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gks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pqdk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Fkk</a:t>
            </a:r>
            <a:r>
              <a:rPr lang="en-US" sz="4800" dirty="0" smtClean="0">
                <a:latin typeface="DevLys 010" pitchFamily="2" charset="0"/>
              </a:rPr>
              <a:t>-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lsa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kok</a:t>
            </a:r>
            <a:r>
              <a:rPr lang="en-US" sz="6000" b="1" dirty="0" smtClean="0">
                <a:latin typeface="DevLys 010" pitchFamily="2" charset="0"/>
              </a:rPr>
              <a:t> ¼cM+okuh½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267200"/>
          </a:xfrm>
        </p:spPr>
        <p:txBody>
          <a:bodyPr anchor="t">
            <a:normAutofit/>
          </a:bodyPr>
          <a:lstStyle/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2018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] 18 </a:t>
            </a:r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vk;q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iw.kZ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okys</a:t>
            </a:r>
            <a:r>
              <a:rPr lang="en-US" sz="4000" dirty="0" smtClean="0">
                <a:latin typeface="DevLys 010" pitchFamily="2" charset="0"/>
              </a:rPr>
              <a:t> 250 </a:t>
            </a:r>
            <a:r>
              <a:rPr lang="en-US" sz="4000" smtClean="0">
                <a:latin typeface="DevLys 010" pitchFamily="2" charset="0"/>
              </a:rPr>
              <a:t>O;fDr;ksa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o"kZ</a:t>
            </a:r>
            <a:r>
              <a:rPr lang="en-US" sz="4000" dirty="0" smtClean="0">
                <a:latin typeface="DevLys 010" pitchFamily="2" charset="0"/>
              </a:rPr>
              <a:t> 2017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okMZ</a:t>
            </a:r>
            <a:r>
              <a:rPr lang="en-US" sz="4000" dirty="0" smtClean="0">
                <a:latin typeface="DevLys 010" pitchFamily="2" charset="0"/>
              </a:rPr>
              <a:t> Øekad</a:t>
            </a:r>
            <a:r>
              <a:rPr lang="en-US" sz="4000" dirty="0">
                <a:latin typeface="DevLys 010" pitchFamily="2" charset="0"/>
              </a:rPr>
              <a:t>&amp;</a:t>
            </a:r>
            <a:r>
              <a:rPr lang="en-US" sz="4000" dirty="0" smtClean="0">
                <a:latin typeface="DevLys 010" pitchFamily="2" charset="0"/>
              </a:rPr>
              <a:t>6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jgus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okys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O;fDr;ksa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okMZ</a:t>
            </a:r>
            <a:r>
              <a:rPr lang="en-US" sz="4000" dirty="0" smtClean="0">
                <a:latin typeface="DevLys 010" pitchFamily="2" charset="0"/>
              </a:rPr>
              <a:t> Øekad&amp;3 dh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vkasdkjs'oj</a:t>
            </a:r>
            <a:r>
              <a:rPr lang="en-US" sz="5300" b="1" dirty="0" smtClean="0">
                <a:latin typeface="DevLys 010" pitchFamily="2" charset="0"/>
              </a:rPr>
              <a:t> ¼[k.Mok½] </a:t>
            </a:r>
            <a:r>
              <a:rPr lang="en-US" sz="5300" b="1" dirty="0" err="1" smtClean="0">
                <a:latin typeface="DevLys 010" pitchFamily="2" charset="0"/>
              </a:rPr>
              <a:t>flefj;k</a:t>
            </a:r>
            <a:r>
              <a:rPr lang="en-US" sz="5300" b="1" dirty="0" smtClean="0">
                <a:latin typeface="DevLys 010" pitchFamily="2" charset="0"/>
              </a:rPr>
              <a:t> ¼jhok½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58140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800" dirty="0" err="1" smtClean="0">
                <a:latin typeface="DevLys 010" pitchFamily="2" charset="0"/>
              </a:rPr>
              <a:t>fo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kkulHkk</a:t>
            </a:r>
            <a:r>
              <a:rPr lang="en-US" sz="4800" dirty="0" smtClean="0">
                <a:latin typeface="DevLys 010" pitchFamily="2" charset="0"/>
              </a:rPr>
              <a:t> dh </a:t>
            </a:r>
            <a:r>
              <a:rPr lang="en-US" sz="4800" dirty="0" err="1" smtClean="0">
                <a:latin typeface="DevLys 010" pitchFamily="2" charset="0"/>
              </a:rPr>
              <a:t>ernkrk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lwph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ntZ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ernkrkvksa</a:t>
            </a:r>
            <a:r>
              <a:rPr lang="en-US" sz="4800" dirty="0" smtClean="0">
                <a:latin typeface="DevLys 010" pitchFamily="2" charset="0"/>
              </a:rPr>
              <a:t> ,</a:t>
            </a:r>
            <a:r>
              <a:rPr lang="en-US" sz="4800" dirty="0" err="1" smtClean="0">
                <a:latin typeface="DevLys 010" pitchFamily="2" charset="0"/>
              </a:rPr>
              <a:t>oa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dqN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fuokZfpr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izfrfuf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k;ksa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uke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f'k¶V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djus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NksM</a:t>
            </a:r>
            <a:r>
              <a:rPr lang="en-US" sz="4800" dirty="0" smtClean="0">
                <a:latin typeface="DevLys 010" pitchFamily="2" charset="0"/>
              </a:rPr>
              <a:t>+ </a:t>
            </a:r>
            <a:r>
              <a:rPr lang="en-US" sz="4800" dirty="0" err="1" smtClean="0">
                <a:latin typeface="DevLys 010" pitchFamily="2" charset="0"/>
              </a:rPr>
              <a:t>fn;s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x;s</a:t>
            </a:r>
            <a:r>
              <a:rPr lang="en-US" sz="4800" dirty="0" smtClean="0">
                <a:latin typeface="DevLys 010" pitchFamily="2" charset="0"/>
              </a:rPr>
              <a:t>-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jkeiqfj;k</a:t>
            </a:r>
            <a:r>
              <a:rPr lang="en-US" sz="5300" b="1" dirty="0" smtClean="0">
                <a:latin typeface="DevLys 010" pitchFamily="2" charset="0"/>
              </a:rPr>
              <a:t>[</a:t>
            </a:r>
            <a:r>
              <a:rPr lang="en-US" sz="5300" b="1" dirty="0" err="1" smtClean="0">
                <a:latin typeface="DevLys 010" pitchFamily="2" charset="0"/>
              </a:rPr>
              <a:t>kqnZ</a:t>
            </a:r>
            <a:r>
              <a:rPr lang="en-US" sz="5300" b="1" dirty="0" smtClean="0">
                <a:latin typeface="DevLys 010" pitchFamily="2" charset="0"/>
              </a:rPr>
              <a:t> ¼bUnkSj½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19100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en-US" sz="4800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201 </a:t>
            </a:r>
            <a:r>
              <a:rPr lang="en-US" sz="4000" dirty="0" err="1" smtClean="0">
                <a:latin typeface="DevLys 010" pitchFamily="2" charset="0"/>
              </a:rPr>
              <a:t>ckgjh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ernkrkvksa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vihy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dysDVj</a:t>
            </a:r>
            <a:r>
              <a:rPr lang="en-US" sz="4000" dirty="0" smtClean="0">
                <a:latin typeface="DevLys 010" pitchFamily="2" charset="0"/>
              </a:rPr>
              <a:t> us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gVkus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vkns'k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blds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ckn</a:t>
            </a:r>
            <a:r>
              <a:rPr lang="en-US" sz="4000" dirty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Hkh</a:t>
            </a:r>
            <a:r>
              <a:rPr lang="en-US" sz="4000" dirty="0" smtClean="0">
                <a:latin typeface="DevLys 010" pitchFamily="2" charset="0"/>
              </a:rPr>
              <a:t> 76 </a:t>
            </a:r>
            <a:r>
              <a:rPr lang="en-US" sz="4000" dirty="0" err="1" smtClean="0">
                <a:latin typeface="DevLys 010" pitchFamily="2" charset="0"/>
              </a:rPr>
              <a:t>ukeksa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gVk;s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cxSj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vafre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izdk'ku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flaxjkSyh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581400"/>
          </a:xfrm>
        </p:spPr>
        <p:txBody>
          <a:bodyPr anchor="t">
            <a:normAutofit/>
          </a:bodyPr>
          <a:lstStyle/>
          <a:p>
            <a:pPr marL="465138" indent="-465138" algn="just"/>
            <a:r>
              <a:rPr lang="en-US" sz="4000" dirty="0" smtClean="0">
                <a:latin typeface="DevLys 010" pitchFamily="2" charset="0"/>
              </a:rPr>
              <a:t>9 </a:t>
            </a:r>
            <a:r>
              <a:rPr lang="en-US" sz="4000" dirty="0" err="1" smtClean="0">
                <a:latin typeface="DevLys 010" pitchFamily="2" charset="0"/>
              </a:rPr>
              <a:t>xzke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iapk;rksa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800 </a:t>
            </a:r>
            <a:r>
              <a:rPr lang="en-US" sz="4000" dirty="0" err="1" smtClean="0">
                <a:latin typeface="DevLys 010" pitchFamily="2" charset="0"/>
              </a:rPr>
              <a:t>ernkrkvksa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jftLVªhdj.k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DSC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xyr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mi;ksx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tksM</a:t>
            </a:r>
            <a:r>
              <a:rPr lang="en-US" sz="4000" dirty="0" smtClean="0">
                <a:latin typeface="DevLys 010" pitchFamily="2" charset="0"/>
              </a:rPr>
              <a:t>+ </a:t>
            </a:r>
            <a:r>
              <a:rPr lang="en-US" sz="4000" dirty="0" err="1" smtClean="0">
                <a:latin typeface="DevLys 010" pitchFamily="2" charset="0"/>
              </a:rPr>
              <a:t>fn;s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4000" dirty="0" err="1" smtClean="0">
                <a:latin typeface="DevLys 010" pitchFamily="2" charset="0"/>
              </a:rPr>
              <a:t>izk:Ik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vafre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izdk'ku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xyr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iapukek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vVsj</a:t>
            </a:r>
            <a:r>
              <a:rPr lang="en-US" sz="5300" b="1" dirty="0" smtClean="0">
                <a:latin typeface="DevLys 010" pitchFamily="2" charset="0"/>
              </a:rPr>
              <a:t> ¼fHk.M½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jftLVªhdj.k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pquko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oafpr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QthZ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cw</a:t>
            </a:r>
            <a:r>
              <a:rPr lang="en-US" sz="3600" dirty="0" smtClean="0">
                <a:latin typeface="DevLys 010" pitchFamily="2" charset="0"/>
              </a:rPr>
              <a:t>&gt;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foyksfir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vkns'k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&lt;</a:t>
            </a:r>
            <a:r>
              <a:rPr lang="en-US" sz="3600" dirty="0" err="1" smtClean="0">
                <a:latin typeface="DevLys 010" pitchFamily="2" charset="0"/>
              </a:rPr>
              <a:t>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o"kZ</a:t>
            </a:r>
            <a:r>
              <a:rPr lang="en-US" sz="3600" dirty="0" smtClean="0">
                <a:latin typeface="DevLys 010" pitchFamily="2" charset="0"/>
              </a:rPr>
              <a:t> rd </a:t>
            </a:r>
            <a:r>
              <a:rPr lang="en-US" sz="3600" dirty="0" err="1" smtClean="0">
                <a:latin typeface="DevLys 010" pitchFamily="2" charset="0"/>
              </a:rPr>
              <a:t>yafcr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vfu;ferrk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mefj;k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</p:spPr>
        <p:txBody>
          <a:bodyPr anchor="t">
            <a:noAutofit/>
          </a:bodyPr>
          <a:lstStyle/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ch-,y-vks</a:t>
            </a:r>
            <a:r>
              <a:rPr lang="en-US" sz="3600" dirty="0" smtClean="0">
                <a:latin typeface="DevLys 010" pitchFamily="2" charset="0"/>
              </a:rPr>
              <a:t>-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fcuk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ljiap</a:t>
            </a:r>
            <a:r>
              <a:rPr lang="en-US" sz="3600" dirty="0" smtClean="0">
                <a:latin typeface="DevLys 010" pitchFamily="2" charset="0"/>
              </a:rPr>
              <a:t> in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jksdus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mn~ns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f'kdk;r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iz'kklu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izHkkoh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vfu;ferrk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xyfr;ksa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n`"Vkar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ujflagx</a:t>
            </a:r>
            <a:r>
              <a:rPr lang="en-US" sz="5300" b="1" dirty="0" smtClean="0">
                <a:latin typeface="DevLys 010" pitchFamily="2" charset="0"/>
              </a:rPr>
              <a:t>&lt;+ ¼jktx&lt;+½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581400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en-US" sz="3600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jftLVªhdj.k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laoh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frfFk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,d </a:t>
            </a:r>
            <a:r>
              <a:rPr lang="en-US" sz="4000" dirty="0" err="1" smtClean="0">
                <a:latin typeface="DevLys 010" pitchFamily="2" charset="0"/>
              </a:rPr>
              <a:t>fnu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iwoZ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fyfidh</a:t>
            </a:r>
            <a:r>
              <a:rPr lang="en-US" sz="4000" dirty="0" smtClean="0">
                <a:latin typeface="DevLys 010" pitchFamily="2" charset="0"/>
              </a:rPr>
              <a:t>; =</a:t>
            </a:r>
            <a:r>
              <a:rPr lang="en-US" sz="4000" dirty="0" err="1" smtClean="0">
                <a:latin typeface="DevLys 010" pitchFamily="2" charset="0"/>
              </a:rPr>
              <a:t>qfV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cukdj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gVk;k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mlds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ckn</a:t>
            </a:r>
            <a:r>
              <a:rPr lang="en-US" sz="4000" dirty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ukefunsZ'ku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fujLr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izs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fjiksVZ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rF</a:t>
            </a:r>
            <a:r>
              <a:rPr lang="en-US" sz="4800" b="1" dirty="0" smtClean="0">
                <a:latin typeface="DevLys 010" pitchFamily="2" charset="0"/>
              </a:rPr>
              <a:t>;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dsUnzkas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[</a:t>
            </a:r>
            <a:r>
              <a:rPr lang="en-US" sz="4000" dirty="0" err="1" smtClean="0">
                <a:latin typeface="DevLys 010" pitchFamily="2" charset="0"/>
              </a:rPr>
              <a:t>kqyuk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cSuj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vuqifLFkr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nkos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vkifRr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dksbZ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O;oLFkk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izkf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kd`r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deZpkjh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iqujh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lEcaf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lkexzh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ugha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gksuk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la'kksf</a:t>
            </a:r>
            <a:r>
              <a:rPr lang="en-US" sz="5300" b="1" dirty="0" smtClean="0">
                <a:latin typeface="DevLys 010" pitchFamily="2" charset="0"/>
              </a:rPr>
              <a:t>/</a:t>
            </a:r>
            <a:r>
              <a:rPr lang="en-US" sz="5300" b="1" dirty="0" err="1" smtClean="0">
                <a:latin typeface="DevLys 010" pitchFamily="2" charset="0"/>
              </a:rPr>
              <a:t>kr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izfØ;k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ds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egRoiw.kZ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fcUnq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2133600"/>
          <a:ext cx="85344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4953000"/>
              </a:tblGrid>
              <a:tr h="2152092">
                <a:tc>
                  <a:txBody>
                    <a:bodyPr/>
                    <a:lstStyle/>
                    <a:p>
                      <a:pPr algn="l"/>
                      <a:r>
                        <a:rPr lang="en-US" sz="3600" b="0" dirty="0" err="1" smtClean="0">
                          <a:latin typeface="DevLys 010" pitchFamily="2" charset="0"/>
                        </a:rPr>
                        <a:t>izkf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kd`r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deZpkjh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lqfo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kk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uohu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iz:Ik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¼</a:t>
                      </a:r>
                      <a:r>
                        <a:rPr lang="en-US" sz="3000" dirty="0" smtClean="0">
                          <a:latin typeface="Times New Roman" pitchFamily="18" charset="0"/>
                          <a:cs typeface="Times New Roman" pitchFamily="18" charset="0"/>
                        </a:rPr>
                        <a:t>ER-1, ER-2, ER-3 </a:t>
                      </a:r>
                      <a:r>
                        <a:rPr lang="en-US" sz="3600" dirty="0" smtClean="0">
                          <a:latin typeface="DevLys 010" pitchFamily="2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3600" dirty="0" err="1" smtClean="0">
                          <a:latin typeface="DevLys 010" pitchFamily="2" charset="0"/>
                          <a:cs typeface="Times New Roman" pitchFamily="18" charset="0"/>
                        </a:rPr>
                        <a:t>oa</a:t>
                      </a:r>
                      <a:r>
                        <a:rPr lang="en-US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000" dirty="0" smtClean="0">
                          <a:latin typeface="Times New Roman" pitchFamily="18" charset="0"/>
                          <a:cs typeface="Times New Roman" pitchFamily="18" charset="0"/>
                        </a:rPr>
                        <a:t>ER-4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½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ch-,y-vks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cqdysV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1962708">
                <a:tc>
                  <a:txBody>
                    <a:bodyPr/>
                    <a:lstStyle/>
                    <a:p>
                      <a:pPr algn="l"/>
                      <a:r>
                        <a:rPr lang="en-US" sz="3600" b="0" dirty="0" err="1" smtClean="0">
                          <a:latin typeface="DevLys 010" pitchFamily="2" charset="0"/>
                        </a:rPr>
                        <a:t>ifjlheu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lEca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kh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xyfr;ksa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lekIr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600" b="0" dirty="0" smtClean="0">
                          <a:latin typeface="DevLys 010" pitchFamily="2" charset="0"/>
                        </a:rPr>
                        <a:t>,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err="1" smtClean="0">
                          <a:latin typeface="DevLys 010" pitchFamily="2" charset="0"/>
                        </a:rPr>
                        <a:t>daVªksy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Vscy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osfjfQds'ku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viMs'ku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fMftVy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gLrk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kj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600" dirty="0" err="1" smtClean="0">
                          <a:latin typeface="DevLys 010" pitchFamily="2" charset="0"/>
                        </a:rPr>
                        <a:t>vfuok;Z</a:t>
                      </a:r>
                      <a:r>
                        <a:rPr lang="en-US" sz="36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okf"kZd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la'kksf</a:t>
            </a:r>
            <a:r>
              <a:rPr lang="en-US" sz="5300" b="1" dirty="0" smtClean="0">
                <a:latin typeface="DevLys 010" pitchFamily="2" charset="0"/>
              </a:rPr>
              <a:t>/</a:t>
            </a:r>
            <a:r>
              <a:rPr lang="en-US" sz="5300" b="1" dirty="0" err="1" smtClean="0">
                <a:latin typeface="DevLys 010" pitchFamily="2" charset="0"/>
              </a:rPr>
              <a:t>kr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izfØ;k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ds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egRoiw.kZ</a:t>
            </a:r>
            <a:r>
              <a:rPr lang="en-US" sz="5300" b="1" dirty="0" smtClean="0">
                <a:latin typeface="DevLys 010" pitchFamily="2" charset="0"/>
              </a:rPr>
              <a:t> </a:t>
            </a:r>
            <a:r>
              <a:rPr lang="en-US" sz="5300" b="1" dirty="0" err="1" smtClean="0">
                <a:latin typeface="DevLys 010" pitchFamily="2" charset="0"/>
              </a:rPr>
              <a:t>fcUnq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2057400"/>
          <a:ext cx="8534400" cy="44925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1400"/>
                <a:gridCol w="4953000"/>
              </a:tblGrid>
              <a:tr h="2152092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latin typeface="DevLys 010" pitchFamily="2" charset="0"/>
                        </a:rPr>
                        <a:t>ernkrkvksa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uke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f'kf¶Vax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NksM+s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tkus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xyrh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lq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, 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latin typeface="DevLys 010" pitchFamily="2" charset="0"/>
                        </a:rPr>
                        <a:t>fo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kkulHkk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izdkf'kr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f'kf¶Vax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la'kks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dh '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kr~izfr'kr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ekfdZax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vfuok;Z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vU;Fkk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tsujsV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ugha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gksxh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  <a:tr h="1962708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lkoZtfud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lqfuf'pr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="0" dirty="0" smtClean="0">
                          <a:latin typeface="DevLys 010" pitchFamily="2" charset="0"/>
                        </a:rPr>
                        <a:t>, </a:t>
                      </a:r>
                      <a:endParaRPr lang="en-US" sz="3200" b="0" dirty="0">
                        <a:latin typeface="DevLys 01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latin typeface="DevLys 010" pitchFamily="2" charset="0"/>
                        </a:rPr>
                        <a:t>QksVks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jfgr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izk:Ik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vafre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ernkrk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lwph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izdk'ku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osclkbZV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vfuok;Z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-</a:t>
                      </a:r>
                      <a:endParaRPr lang="en-US" sz="3200" b="1" dirty="0">
                        <a:latin typeface="DevLys 010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2018 &amp; </a:t>
            </a: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¼uxjikfydk½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izfrosnu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vuqlkj</a:t>
            </a:r>
            <a:endParaRPr lang="en-US" sz="4800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438400"/>
          <a:ext cx="8153400" cy="26593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3285"/>
                <a:gridCol w="1087120"/>
                <a:gridCol w="1087120"/>
                <a:gridCol w="1358900"/>
                <a:gridCol w="1679575"/>
                <a:gridCol w="20574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=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la[;k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71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1-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uxj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ikfydk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378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6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o"kZ</a:t>
            </a:r>
            <a:r>
              <a:rPr lang="en-US" sz="4800" b="1" dirty="0" smtClean="0">
                <a:latin typeface="DevLys 010" pitchFamily="2" charset="0"/>
              </a:rPr>
              <a:t> 2018 &amp; </a:t>
            </a: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 smtClean="0">
                <a:latin typeface="DevLys 010" pitchFamily="2" charset="0"/>
              </a:rPr>
              <a:t>¼iapk;r½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izfrosnu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vuqlkj</a:t>
            </a:r>
            <a:r>
              <a:rPr lang="en-US" sz="4800" b="1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133600"/>
          <a:ext cx="7924800" cy="37558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5160"/>
                <a:gridCol w="970000"/>
                <a:gridCol w="1285240"/>
                <a:gridCol w="1295400"/>
                <a:gridCol w="1371600"/>
                <a:gridCol w="2057400"/>
              </a:tblGrid>
              <a:tr h="990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=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evLys 010" pitchFamily="2" charset="0"/>
                        </a:rPr>
                        <a:t>la[;k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latin typeface="DevLys 010" pitchFamily="2" charset="0"/>
                        </a:rPr>
                        <a:t>tgk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¡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ifjo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kZu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latin typeface="DevLys 010" pitchFamily="2" charset="0"/>
                        </a:rPr>
                        <a:t>foyksiu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nksuksa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 '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kwU</a:t>
                      </a:r>
                      <a:r>
                        <a:rPr lang="en-US" sz="2800" b="1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="1" baseline="0" dirty="0" err="1" smtClean="0">
                          <a:latin typeface="DevLys 010" pitchFamily="2" charset="0"/>
                        </a:rPr>
                        <a:t>gS</a:t>
                      </a:r>
                      <a:endParaRPr lang="en-US" sz="2800" b="1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1-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313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11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9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2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138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latin typeface="DevLys 010" pitchFamily="2" charset="0"/>
                        </a:rPr>
                        <a:t>2-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="0" dirty="0" err="1" smtClean="0">
                          <a:latin typeface="DevLys 010" pitchFamily="2" charset="0"/>
                        </a:rPr>
                        <a:t>iapk;r</a:t>
                      </a:r>
                      <a:endParaRPr lang="en-US" sz="28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22846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13554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7744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 smtClean="0">
                          <a:latin typeface="DevLys 010" pitchFamily="2" charset="0"/>
                        </a:rPr>
                        <a:t>5705</a:t>
                      </a:r>
                      <a:endParaRPr lang="en-US" sz="3600" b="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19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/</a:t>
            </a:r>
            <a:r>
              <a:rPr lang="en-US" sz="19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kU;okn</a:t>
            </a:r>
            <a:endParaRPr lang="en-US" sz="19900" b="1" dirty="0">
              <a:solidFill>
                <a:schemeClr val="tx1">
                  <a:lumMod val="75000"/>
                  <a:lumOff val="25000"/>
                </a:schemeClr>
              </a:solidFill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699</Words>
  <Application>Microsoft Office PowerPoint</Application>
  <PresentationFormat>On-screen Show (4:3)</PresentationFormat>
  <Paragraphs>122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ernkrk lwph okf"kZd iqujh{k.k&amp; 2019    03 ,oa 04 twu &amp;2019  </vt:lpstr>
      <vt:lpstr>o"kZ 2016 vkSj o"kZ 2017 esa izpfyr lrr~ iqujh{k.k dh izfØ;k esa egRoiw.kZ cnyko fd;s x;s gS</vt:lpstr>
      <vt:lpstr>ernkrk lwph okf"kZd iqujh{k.k 2019 la'kksf/kr izfØ;k lEca/kh ifji=</vt:lpstr>
      <vt:lpstr>cnyko ds dkj.k</vt:lpstr>
      <vt:lpstr>ernkrk lwph dh f'kdk;rksa ds lEca/k esa dh xbZ tk¡pksa esa ik;s x;s rF;</vt:lpstr>
      <vt:lpstr>ernkrk lwph iqujh{k.k esa dh xbZ  xyfr;ksa ds n`"Vkar ujoj ¼f'koiqjh½</vt:lpstr>
      <vt:lpstr>ernkrk lwph iqujh{k.k esa dh xbZ  xyfr;ksa ds n`"Vkar  lsa/kok ¼cM+okuh½</vt:lpstr>
      <vt:lpstr>ernkrk lwph iqujh{k.k esa dh xbZ  xyfr;ksa ds n`"Vkar  vkasdkjs'oj ¼[k.Mok½] flefj;k ¼jhok½</vt:lpstr>
      <vt:lpstr>ernkrk lwph iqujh{k.k esa dh xbZ  xyfr;ksa ds n`"Vkar  jkeiqfj;k[kqnZ ¼bUnkSj½</vt:lpstr>
      <vt:lpstr>ernkrk lwph iqujh{k.k esa dh xbZ  xyfr;ksa ds n`"Vkar  flaxjkSyh</vt:lpstr>
      <vt:lpstr>ernkrk lwph iqujh{k.k esa dh xbZ  xyfr;ksa ds n`"Vkar  vVsj ¼fHk.M½</vt:lpstr>
      <vt:lpstr>ernkrk lwph iqujh{k.k esa dh xbZ  xyfr;ksa ds n`"Vkar  mefj;k</vt:lpstr>
      <vt:lpstr>ernkrk lwph iqujh{k.k esa dh xbZ  xyfr;ksa ds n`"Vkar  ujflagx&lt;+ ¼jktx&lt;+½</vt:lpstr>
      <vt:lpstr>izs{kd fjiksVZ ds rF;</vt:lpstr>
      <vt:lpstr>ernkrk lwph okf"kZd iqujh{k.k  la'kksf/kr izfØ;k ds egRoiw.kZ fcUnq</vt:lpstr>
      <vt:lpstr>ernkrk lwph okf"kZd iqujh{k.k la'kksf/kr izfØ;k ds egRoiw.kZ fcUnq</vt:lpstr>
      <vt:lpstr>o"kZ 2018 &amp; okf"kZd iqujh{k.k</vt:lpstr>
      <vt:lpstr>o"kZ 2018 &amp; okf"kZd iqujh{k.k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ernkrk lwph okf"kZd iqujh{k.k 2018  izf'k{k.k</dc:title>
  <dc:creator>deepak sir</dc:creator>
  <cp:lastModifiedBy>lenovo</cp:lastModifiedBy>
  <cp:revision>65</cp:revision>
  <dcterms:created xsi:type="dcterms:W3CDTF">2018-03-16T05:17:39Z</dcterms:created>
  <dcterms:modified xsi:type="dcterms:W3CDTF">2019-06-04T04:31:39Z</dcterms:modified>
</cp:coreProperties>
</file>